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79" r:id="rId20"/>
    <p:sldId id="296" r:id="rId21"/>
    <p:sldId id="285" r:id="rId22"/>
    <p:sldId id="286" r:id="rId23"/>
    <p:sldId id="287" r:id="rId24"/>
    <p:sldId id="288" r:id="rId25"/>
    <p:sldId id="299" r:id="rId26"/>
    <p:sldId id="289" r:id="rId27"/>
    <p:sldId id="290" r:id="rId28"/>
    <p:sldId id="291" r:id="rId29"/>
    <p:sldId id="294" r:id="rId30"/>
    <p:sldId id="297" r:id="rId31"/>
    <p:sldId id="298" r:id="rId32"/>
    <p:sldId id="306" r:id="rId33"/>
    <p:sldId id="300" r:id="rId34"/>
    <p:sldId id="301" r:id="rId35"/>
    <p:sldId id="302" r:id="rId36"/>
    <p:sldId id="307" r:id="rId37"/>
    <p:sldId id="304" r:id="rId38"/>
    <p:sldId id="313" r:id="rId39"/>
    <p:sldId id="305" r:id="rId40"/>
    <p:sldId id="314" r:id="rId41"/>
    <p:sldId id="315" r:id="rId42"/>
    <p:sldId id="317" r:id="rId43"/>
    <p:sldId id="320" r:id="rId44"/>
    <p:sldId id="321" r:id="rId45"/>
    <p:sldId id="31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p:scale>
          <a:sx n="170" d="100"/>
          <a:sy n="170" d="100"/>
        </p:scale>
        <p:origin x="660" y="41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551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520233" y="1885950"/>
            <a:ext cx="8103534" cy="1816475"/>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520233" y="4046838"/>
            <a:ext cx="7884509" cy="658512"/>
          </a:xfrm>
          <a:prstGeom prst="rect">
            <a:avLst/>
          </a:prstGeom>
          <a:ln w="76200">
            <a:solidFill>
              <a:srgbClr val="4F81BD"/>
            </a:solidFill>
          </a:ln>
        </p:spPr>
      </p:pic>
    </p:spTree>
    <p:extLst>
      <p:ext uri="{BB962C8B-B14F-4D97-AF65-F5344CB8AC3E}">
        <p14:creationId xmlns:p14="http://schemas.microsoft.com/office/powerpoint/2010/main" val="42698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4668</TotalTime>
  <Words>3860</Words>
  <Application>Microsoft Office PowerPoint</Application>
  <PresentationFormat>On-screen Show (16:9)</PresentationFormat>
  <Paragraphs>367</Paragraphs>
  <Slides>44</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396</cp:revision>
  <dcterms:created xsi:type="dcterms:W3CDTF">2016-08-03T12:57:37Z</dcterms:created>
  <dcterms:modified xsi:type="dcterms:W3CDTF">2018-10-02T03:58:07Z</dcterms:modified>
</cp:coreProperties>
</file>